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9" r:id="rId4"/>
    <p:sldId id="261" r:id="rId5"/>
    <p:sldId id="262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5" d="100"/>
          <a:sy n="65" d="100"/>
        </p:scale>
        <p:origin x="72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97" y="509177"/>
            <a:ext cx="8901926" cy="1281123"/>
          </a:xfrm>
        </p:spPr>
        <p:txBody>
          <a:bodyPr>
            <a:normAutofit/>
          </a:bodyPr>
          <a:lstStyle/>
          <a:p>
            <a:r>
              <a:rPr lang="en-US" sz="4000" dirty="0"/>
              <a:t>PRINCIPLES OF BIG DATA 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8260" y="2639316"/>
            <a:ext cx="7315200" cy="914400"/>
          </a:xfrm>
        </p:spPr>
        <p:txBody>
          <a:bodyPr>
            <a:normAutofit fontScale="25000" lnSpcReduction="20000"/>
          </a:bodyPr>
          <a:lstStyle/>
          <a:p>
            <a:r>
              <a:rPr lang="en-US" sz="8000" b="1" dirty="0"/>
              <a:t>Analysis on various diseases all over world based on Twitter data </a:t>
            </a:r>
          </a:p>
          <a:p>
            <a:endParaRPr lang="en-US" sz="8000" dirty="0"/>
          </a:p>
          <a:p>
            <a:pPr algn="r"/>
            <a:endParaRPr lang="en-US" sz="8000" dirty="0"/>
          </a:p>
          <a:p>
            <a:pPr algn="r"/>
            <a:endParaRPr lang="en-US" sz="8000" dirty="0"/>
          </a:p>
          <a:p>
            <a:pPr algn="ctr"/>
            <a:r>
              <a:rPr lang="en-US" sz="8000" b="1" dirty="0"/>
              <a:t>                                                               Presented By</a:t>
            </a:r>
          </a:p>
          <a:p>
            <a:pPr algn="ctr"/>
            <a:r>
              <a:rPr lang="en-US" sz="8000" b="1" dirty="0"/>
              <a:t>                                                                                        </a:t>
            </a:r>
            <a:r>
              <a:rPr lang="en-US" sz="8000" b="1" dirty="0" err="1"/>
              <a:t>Moulika</a:t>
            </a:r>
            <a:r>
              <a:rPr lang="en-US" sz="8000" b="1" dirty="0"/>
              <a:t> </a:t>
            </a:r>
            <a:r>
              <a:rPr lang="en-US" sz="8000" b="1" dirty="0" err="1"/>
              <a:t>Chadalavada</a:t>
            </a:r>
            <a:endParaRPr lang="en-US" sz="8000" b="1" dirty="0"/>
          </a:p>
          <a:p>
            <a:pPr algn="ctr"/>
            <a:r>
              <a:rPr lang="en-US" sz="8000" b="1" dirty="0"/>
              <a:t>                                                                              </a:t>
            </a:r>
            <a:r>
              <a:rPr lang="en-US" sz="8000" b="1" dirty="0" err="1"/>
              <a:t>Sampatha</a:t>
            </a:r>
            <a:r>
              <a:rPr lang="en-US" sz="8000" b="1" dirty="0"/>
              <a:t> </a:t>
            </a:r>
            <a:r>
              <a:rPr lang="en-US" sz="8000" b="1" dirty="0" err="1"/>
              <a:t>Gattu</a:t>
            </a:r>
            <a:endParaRPr lang="en-US" sz="8000" b="1" dirty="0"/>
          </a:p>
          <a:p>
            <a:pPr algn="r"/>
            <a:r>
              <a:rPr lang="en-US" sz="8000" b="1" dirty="0"/>
              <a:t>    Lakshmi Nikitha Kona</a:t>
            </a:r>
          </a:p>
          <a:p>
            <a:pPr algn="ctr"/>
            <a:r>
              <a:rPr lang="en-US" sz="8000" b="1" dirty="0"/>
              <a:t>                                                                         </a:t>
            </a:r>
            <a:r>
              <a:rPr lang="en-US" sz="8000" b="1" dirty="0" err="1"/>
              <a:t>Prathyusha</a:t>
            </a:r>
            <a:r>
              <a:rPr lang="en-US" sz="8000" b="1" dirty="0"/>
              <a:t> 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866" y="2492914"/>
            <a:ext cx="1806131" cy="18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6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71500"/>
            <a:ext cx="3372693" cy="2377440"/>
          </a:xfrm>
        </p:spPr>
        <p:txBody>
          <a:bodyPr/>
          <a:lstStyle/>
          <a:p>
            <a:pPr algn="ctr"/>
            <a:r>
              <a:rPr lang="en-US" b="1" dirty="0"/>
              <a:t>Popular Diseases all over the world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903" y="994531"/>
            <a:ext cx="8146284" cy="472424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4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9136" y="2071622"/>
            <a:ext cx="3234420" cy="36471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data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sc.sql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 text from tweets where text like '%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heartattack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%‘</a:t>
            </a:r>
            <a:r>
              <a:rPr kumimoji="0" lang="en-US" altLang="en-US" sz="11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 text like '%cancer%‘</a:t>
            </a:r>
            <a:r>
              <a:rPr kumimoji="0" lang="en-US" altLang="en-US" sz="11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 text like '%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hiv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%‘</a:t>
            </a:r>
            <a:r>
              <a:rPr kumimoji="0" lang="en-US" altLang="en-US" sz="11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 text like '%aids%‘</a:t>
            </a:r>
            <a:r>
              <a:rPr kumimoji="0" lang="en-US" altLang="en-US" sz="11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 text LIKE '%diabetes%‘</a:t>
            </a:r>
            <a:r>
              <a:rPr kumimoji="0" lang="en-US" altLang="en-US" sz="11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  text like '%tuberculosis%' or text like '%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braintumour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%' or text like '%malaria%‘</a:t>
            </a:r>
            <a:r>
              <a:rPr kumimoji="0" lang="en-US" altLang="en-US" sz="11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 text like '%dengue%‘</a:t>
            </a:r>
            <a:r>
              <a:rPr kumimoji="0" lang="en-US" altLang="en-US" sz="11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 text like '%asthma%' or text like '%chickenpox%'"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Java 7 and earlier: count the words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JavaPairRDD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&lt;String, Integer&gt;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reducedCounts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counts.reduceByKey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Function2&lt;Integer, Integer, Integer&gt;(){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Integer call(Integer x, Integer y){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 + y;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4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7021"/>
            <a:ext cx="3465095" cy="2377440"/>
          </a:xfrm>
        </p:spPr>
        <p:txBody>
          <a:bodyPr/>
          <a:lstStyle/>
          <a:p>
            <a:pPr algn="ctr"/>
            <a:r>
              <a:rPr lang="en-US" b="1" dirty="0"/>
              <a:t>Countries that tweeted more on Diseases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868680"/>
            <a:ext cx="8274665" cy="5002016"/>
          </a:xfrm>
          <a:prstGeom prst="rect">
            <a:avLst/>
          </a:prstGeom>
        </p:spPr>
      </p:pic>
      <p:sp>
        <p:nvSpPr>
          <p:cNvPr id="6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02558" y="2342168"/>
            <a:ext cx="3259978" cy="36471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"3"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stateWiseCnt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sqlContext.sql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""" SELECT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user.location,text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 tweets where text is not null"""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stripMargin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stateWiseCnt.createOrReplaceTempView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stateWiseDataCnt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stateWiseDataCnt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sqlContext.sql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US_State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count(text) as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State_Tweet_Count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stateWiseDataCnt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where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US_State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is not null and text is not null group by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US_State,text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order by count(text)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"Which US State Tweeted More On Which Disease"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stateWiseDataCnt.show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40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9" y="-584200"/>
            <a:ext cx="3327792" cy="2000045"/>
          </a:xfrm>
        </p:spPr>
        <p:txBody>
          <a:bodyPr/>
          <a:lstStyle/>
          <a:p>
            <a:pPr algn="ctr"/>
            <a:r>
              <a:rPr lang="en-US" b="1" dirty="0"/>
              <a:t>Popular </a:t>
            </a:r>
            <a:r>
              <a:rPr lang="en-US" b="1" dirty="0" err="1"/>
              <a:t>HashTags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737" y="951433"/>
            <a:ext cx="8051799" cy="47084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72491" y="1874262"/>
            <a:ext cx="3131147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hashtag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sqlContext.read.json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"C: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nikky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Downloads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\\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HashtagsTopics.txt"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hashtag.createOrReplaceTempView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"hashtag"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sqlContext.sql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t.text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Text,d.name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HashTag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from tweets t JOIN hashtag d ON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t.text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like CONCAT('%', d.name, '%')"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"Same Hash Tags from Tweets and Blackboard Tweets"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query.show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2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5720"/>
            <a:ext cx="3403600" cy="2211404"/>
          </a:xfrm>
        </p:spPr>
        <p:txBody>
          <a:bodyPr/>
          <a:lstStyle/>
          <a:p>
            <a:pPr algn="ctr"/>
            <a:r>
              <a:rPr lang="en-US" b="1" dirty="0"/>
              <a:t>Most Popular Tweeted Words on Diseases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" b="10725"/>
          <a:stretch/>
        </p:blipFill>
        <p:spPr bwMode="auto">
          <a:xfrm>
            <a:off x="3627483" y="1179869"/>
            <a:ext cx="8358040" cy="45326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37652" y="2241302"/>
            <a:ext cx="3136490" cy="35498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data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sc.sql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 text from tweets where text is not null"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JavaRDD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words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data.toJavaRDD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FlatMapFunction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&lt;Row, String&gt;()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 call(Row row) throws Exception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s =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row.getString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).contains(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"food"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)||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row.getString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).contains(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"Food"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))) {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 = s +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"Food"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row.getString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).contains(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"health"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||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row.getString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).contains(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"Health"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 = s +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"Health"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92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2" y="787400"/>
            <a:ext cx="3261868" cy="2377440"/>
          </a:xfrm>
        </p:spPr>
        <p:txBody>
          <a:bodyPr/>
          <a:lstStyle/>
          <a:p>
            <a:pPr algn="ctr"/>
            <a:r>
              <a:rPr lang="en-US" b="1" dirty="0"/>
              <a:t>Popular day of week tweeted more on diseases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99" y="1143000"/>
            <a:ext cx="8306619" cy="45892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30039" y="2764374"/>
            <a:ext cx="3183654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DataFrame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data1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sc.sql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 day from texts where (day LIKE '%Mon%'"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 day LIKE '%Tue%'"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 day LIKE '%Wed%'"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 day LIKE '%Thu%'"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 day LIKE '%Fri%'"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 day LIKE '%Sat%'"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"or day LIKE '%Sun%')"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 day is not null"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90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32" y="739273"/>
            <a:ext cx="3261868" cy="2377440"/>
          </a:xfrm>
        </p:spPr>
        <p:txBody>
          <a:bodyPr/>
          <a:lstStyle/>
          <a:p>
            <a:pPr algn="ctr"/>
            <a:r>
              <a:rPr lang="en-US" b="1" dirty="0"/>
              <a:t>Top 10 Users Tweeted on Diseases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77" y="1135781"/>
            <a:ext cx="8316228" cy="4610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30260" y="2544141"/>
            <a:ext cx="3183211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sqlContext.sql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 user.name as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UserName,count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(*) as count FROM disCat2 WHERE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is not null</a:t>
            </a:r>
            <a:r>
              <a:rPr kumimoji="0" lang="en-US" altLang="en-US" sz="16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order by count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limit 10"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r1.show()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72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653"/>
            <a:ext cx="3261868" cy="2377440"/>
          </a:xfrm>
        </p:spPr>
        <p:txBody>
          <a:bodyPr/>
          <a:lstStyle/>
          <a:p>
            <a:pPr algn="ctr"/>
            <a:r>
              <a:rPr lang="en-US" b="1" dirty="0"/>
              <a:t>Users with more follower count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30260" y="2544141"/>
            <a:ext cx="3183211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sqlContext.sql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 user.name as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UserName,count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(*) as count FROM disCat2 WHERE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is not null</a:t>
            </a:r>
            <a:r>
              <a:rPr kumimoji="0" lang="en-US" altLang="en-US" sz="1600" b="1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order by count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limit 10"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r1.show()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51" y="1012723"/>
            <a:ext cx="8150941" cy="4578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140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result for thank you im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t="929" r="3388" b="929"/>
          <a:stretch/>
        </p:blipFill>
        <p:spPr bwMode="auto">
          <a:xfrm>
            <a:off x="501444" y="235020"/>
            <a:ext cx="11690555" cy="64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3915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78</TotalTime>
  <Words>203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Corbel</vt:lpstr>
      <vt:lpstr>Courier New</vt:lpstr>
      <vt:lpstr>Wingdings 2</vt:lpstr>
      <vt:lpstr>Frame</vt:lpstr>
      <vt:lpstr>PRINCIPLES OF BIG DATA  MANAGEMENT</vt:lpstr>
      <vt:lpstr>Popular Diseases all over the world</vt:lpstr>
      <vt:lpstr>Countries that tweeted more on Diseases</vt:lpstr>
      <vt:lpstr>Popular HashTags</vt:lpstr>
      <vt:lpstr>Most Popular Tweeted Words on Diseases</vt:lpstr>
      <vt:lpstr>Popular day of week tweeted more on diseases  </vt:lpstr>
      <vt:lpstr>Top 10 Users Tweeted on Diseases  </vt:lpstr>
      <vt:lpstr>Users with more follower count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nikitha kona</dc:creator>
  <cp:lastModifiedBy>nikitha kona</cp:lastModifiedBy>
  <cp:revision>31</cp:revision>
  <dcterms:created xsi:type="dcterms:W3CDTF">2016-12-04T16:54:48Z</dcterms:created>
  <dcterms:modified xsi:type="dcterms:W3CDTF">2016-12-05T05:11:26Z</dcterms:modified>
</cp:coreProperties>
</file>